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7D99-6A10-42D7-998D-067BC296F4E0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F1D4-5D7A-4387-B764-572DC0AB08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146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7D99-6A10-42D7-998D-067BC296F4E0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F1D4-5D7A-4387-B764-572DC0AB08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26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7D99-6A10-42D7-998D-067BC296F4E0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F1D4-5D7A-4387-B764-572DC0AB08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671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7D99-6A10-42D7-998D-067BC296F4E0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F1D4-5D7A-4387-B764-572DC0AB08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79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7D99-6A10-42D7-998D-067BC296F4E0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F1D4-5D7A-4387-B764-572DC0AB08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139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7D99-6A10-42D7-998D-067BC296F4E0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F1D4-5D7A-4387-B764-572DC0AB08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9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7D99-6A10-42D7-998D-067BC296F4E0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F1D4-5D7A-4387-B764-572DC0AB08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38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7D99-6A10-42D7-998D-067BC296F4E0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F1D4-5D7A-4387-B764-572DC0AB08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27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7D99-6A10-42D7-998D-067BC296F4E0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F1D4-5D7A-4387-B764-572DC0AB08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205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7D99-6A10-42D7-998D-067BC296F4E0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F1D4-5D7A-4387-B764-572DC0AB08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679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7D99-6A10-42D7-998D-067BC296F4E0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F1D4-5D7A-4387-B764-572DC0AB08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127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B7D99-6A10-42D7-998D-067BC296F4E0}" type="datetimeFigureOut">
              <a:rPr lang="en-AU" smtClean="0"/>
              <a:t>17/07/2014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F1D4-5D7A-4387-B764-572DC0AB08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015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3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327" y="5013176"/>
            <a:ext cx="6400800" cy="1752600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7" y="0"/>
            <a:ext cx="9144000" cy="685800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275856" y="188640"/>
            <a:ext cx="5688632" cy="6408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600" b="1" i="1" dirty="0" smtClean="0">
                <a:solidFill>
                  <a:srgbClr val="00B0F0"/>
                </a:solidFill>
              </a:rPr>
              <a:t>Connect</a:t>
            </a:r>
            <a:endParaRPr lang="en-AU" dirty="0" smtClean="0"/>
          </a:p>
          <a:p>
            <a:endParaRPr lang="en-AU" sz="2300" dirty="0" smtClean="0"/>
          </a:p>
          <a:p>
            <a:r>
              <a:rPr lang="en-AU" sz="3400" dirty="0" smtClean="0"/>
              <a:t>Nominate yourself or someone else for a prestigious </a:t>
            </a:r>
            <a:r>
              <a:rPr lang="en-AU" sz="3400" b="1" dirty="0" smtClean="0"/>
              <a:t>Project Management Award</a:t>
            </a:r>
          </a:p>
          <a:p>
            <a:endParaRPr lang="en-AU" sz="2300" dirty="0" smtClean="0"/>
          </a:p>
          <a:p>
            <a:r>
              <a:rPr lang="en-AU" sz="3400" dirty="0" smtClean="0"/>
              <a:t>Encourage </a:t>
            </a:r>
            <a:r>
              <a:rPr lang="en-AU" sz="3400" dirty="0" smtClean="0"/>
              <a:t>colleagues and industry partners to nominate for an award and </a:t>
            </a:r>
            <a:r>
              <a:rPr lang="en-AU" sz="3400" dirty="0" smtClean="0"/>
              <a:t>purchase the ticket to attend </a:t>
            </a:r>
            <a:r>
              <a:rPr lang="en-AU" sz="3400" dirty="0" smtClean="0"/>
              <a:t>the </a:t>
            </a:r>
            <a:r>
              <a:rPr lang="en-AU" sz="3400" b="1" dirty="0" smtClean="0"/>
              <a:t>Gala Awards Dinner</a:t>
            </a:r>
          </a:p>
          <a:p>
            <a:pPr marL="0" indent="0">
              <a:buNone/>
            </a:pPr>
            <a:endParaRPr lang="en-AU" sz="2300" dirty="0" smtClean="0"/>
          </a:p>
          <a:p>
            <a:r>
              <a:rPr lang="en-AU" sz="3400" dirty="0" smtClean="0"/>
              <a:t>Keep</a:t>
            </a:r>
            <a:r>
              <a:rPr lang="en-AU" sz="3400" b="1" dirty="0" smtClean="0"/>
              <a:t> connected</a:t>
            </a:r>
            <a:r>
              <a:rPr lang="en-AU" sz="3400" dirty="0" smtClean="0"/>
              <a:t> through LinkedIn and Twitter</a:t>
            </a:r>
          </a:p>
          <a:p>
            <a:endParaRPr lang="en-AU" sz="2100" dirty="0"/>
          </a:p>
          <a:p>
            <a:r>
              <a:rPr lang="en-AU" sz="3400" dirty="0" smtClean="0"/>
              <a:t>Early Bird Registrations </a:t>
            </a:r>
            <a:r>
              <a:rPr lang="en-AU" sz="3400" b="1" dirty="0" smtClean="0"/>
              <a:t>extended to 25</a:t>
            </a:r>
            <a:r>
              <a:rPr lang="en-AU" sz="3400" b="1" baseline="30000" dirty="0" smtClean="0"/>
              <a:t>th</a:t>
            </a:r>
            <a:r>
              <a:rPr lang="en-AU" sz="3400" b="1" dirty="0" smtClean="0"/>
              <a:t> July!</a:t>
            </a:r>
          </a:p>
        </p:txBody>
      </p:sp>
    </p:spTree>
    <p:extLst>
      <p:ext uri="{BB962C8B-B14F-4D97-AF65-F5344CB8AC3E}">
        <p14:creationId xmlns:p14="http://schemas.microsoft.com/office/powerpoint/2010/main" val="17186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8640960" cy="4104456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sz="3600" b="1" i="1" dirty="0" smtClean="0">
                <a:solidFill>
                  <a:srgbClr val="00B0F0"/>
                </a:solidFill>
              </a:rPr>
              <a:t>Collaborate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400" b="1" dirty="0" smtClean="0"/>
              <a:t>Conference Program </a:t>
            </a:r>
            <a:r>
              <a:rPr lang="en-AU" sz="3400" dirty="0" smtClean="0"/>
              <a:t>available </a:t>
            </a:r>
            <a:r>
              <a:rPr lang="en-AU" sz="3400" dirty="0" smtClean="0"/>
              <a:t>soon. Abstract </a:t>
            </a:r>
            <a:r>
              <a:rPr lang="en-AU" sz="3400" dirty="0" smtClean="0"/>
              <a:t>submissions are extremely high quality and the Speaker team are busily reviewing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sz="2000" b="1" dirty="0" smtClean="0"/>
          </a:p>
          <a:p>
            <a:r>
              <a:rPr lang="en-AU" sz="3400" dirty="0"/>
              <a:t>Encourage colleagues and industry partners </a:t>
            </a:r>
            <a:r>
              <a:rPr lang="en-AU" sz="3400" dirty="0" smtClean="0"/>
              <a:t>to ‘be amongst it all’ by becoming an </a:t>
            </a:r>
            <a:r>
              <a:rPr lang="en-AU" sz="3400" b="1" dirty="0" smtClean="0"/>
              <a:t>Exhibitor </a:t>
            </a:r>
            <a:r>
              <a:rPr lang="en-AU" sz="3400" dirty="0" smtClean="0"/>
              <a:t>or</a:t>
            </a:r>
            <a:r>
              <a:rPr lang="en-AU" sz="3400" b="1" dirty="0" smtClean="0"/>
              <a:t> by Sponsoring </a:t>
            </a:r>
            <a:r>
              <a:rPr lang="en-AU" sz="3400" dirty="0" smtClean="0"/>
              <a:t>the PMI Australia Conference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sz="2000" b="1" dirty="0"/>
          </a:p>
          <a:p>
            <a:pPr>
              <a:spcAft>
                <a:spcPts val="600"/>
              </a:spcAft>
            </a:pPr>
            <a:r>
              <a:rPr lang="en-AU" sz="3400" b="1" dirty="0" smtClean="0"/>
              <a:t>Sponsor </a:t>
            </a:r>
            <a:r>
              <a:rPr lang="en-AU" sz="3400" b="1" dirty="0" smtClean="0"/>
              <a:t>Prospectus </a:t>
            </a:r>
            <a:r>
              <a:rPr lang="en-AU" sz="3400" dirty="0" smtClean="0"/>
              <a:t>and</a:t>
            </a:r>
            <a:r>
              <a:rPr lang="en-AU" sz="3400" b="1" dirty="0" smtClean="0"/>
              <a:t> Exhibitor </a:t>
            </a:r>
            <a:r>
              <a:rPr lang="en-AU" sz="3400" b="1" dirty="0" smtClean="0"/>
              <a:t>Packages </a:t>
            </a:r>
            <a:r>
              <a:rPr lang="en-AU" sz="3400" dirty="0" smtClean="0"/>
              <a:t>are available </a:t>
            </a:r>
            <a:r>
              <a:rPr lang="en-AU" sz="3400" dirty="0" smtClean="0"/>
              <a:t>online; </a:t>
            </a:r>
            <a:r>
              <a:rPr lang="en-AU" sz="3400" dirty="0" smtClean="0"/>
              <a:t>check the website for details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sz="2000" dirty="0" smtClean="0"/>
          </a:p>
          <a:p>
            <a:pPr>
              <a:spcAft>
                <a:spcPts val="600"/>
              </a:spcAft>
            </a:pPr>
            <a:r>
              <a:rPr lang="en-AU" sz="3400" dirty="0" smtClean="0"/>
              <a:t>Find out </a:t>
            </a:r>
            <a:r>
              <a:rPr lang="en-AU" sz="3400" b="1" dirty="0" smtClean="0"/>
              <a:t>‘</a:t>
            </a:r>
            <a:r>
              <a:rPr lang="en-AU" sz="3400" b="1" dirty="0" smtClean="0"/>
              <a:t>What’s </a:t>
            </a:r>
            <a:r>
              <a:rPr lang="en-AU" sz="3400" b="1" dirty="0" smtClean="0"/>
              <a:t>Going On’ </a:t>
            </a:r>
            <a:r>
              <a:rPr lang="en-AU" sz="3400" dirty="0" smtClean="0"/>
              <a:t>in other chapters or submit a related article of your own!</a:t>
            </a:r>
          </a:p>
        </p:txBody>
      </p:sp>
    </p:spTree>
    <p:extLst>
      <p:ext uri="{BB962C8B-B14F-4D97-AF65-F5344CB8AC3E}">
        <p14:creationId xmlns:p14="http://schemas.microsoft.com/office/powerpoint/2010/main" val="13651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374441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AU" sz="3400" dirty="0"/>
              <a:t>Early Bird Registrations </a:t>
            </a:r>
            <a:r>
              <a:rPr lang="en-AU" sz="3400" b="1" dirty="0"/>
              <a:t>extended to 25th July!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AU" sz="3400" dirty="0" smtClean="0"/>
              <a:t>Connect </a:t>
            </a:r>
            <a:r>
              <a:rPr lang="en-AU" sz="3400" dirty="0"/>
              <a:t>with </a:t>
            </a:r>
            <a:r>
              <a:rPr lang="en-AU" sz="3400" b="1" dirty="0"/>
              <a:t>LinkedIn</a:t>
            </a:r>
            <a:r>
              <a:rPr lang="en-AU" sz="3400" dirty="0"/>
              <a:t> and watch/connect with the live </a:t>
            </a:r>
            <a:r>
              <a:rPr lang="en-AU" sz="3400" b="1" dirty="0"/>
              <a:t>Twitter</a:t>
            </a:r>
            <a:r>
              <a:rPr lang="en-AU" sz="3400" dirty="0"/>
              <a:t> feed on the </a:t>
            </a:r>
            <a:r>
              <a:rPr lang="en-AU" sz="3400" b="1" dirty="0"/>
              <a:t>‘What’s Going On’ </a:t>
            </a:r>
            <a:r>
              <a:rPr lang="en-AU" sz="3400" dirty="0" smtClean="0"/>
              <a:t>page</a:t>
            </a:r>
            <a:endParaRPr lang="en-AU" sz="3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AU" sz="3400" dirty="0"/>
              <a:t>Submit </a:t>
            </a:r>
            <a:r>
              <a:rPr lang="en-AU" sz="3400" dirty="0" smtClean="0"/>
              <a:t>an </a:t>
            </a:r>
            <a:r>
              <a:rPr lang="en-AU" sz="3400" b="1" dirty="0"/>
              <a:t>article </a:t>
            </a:r>
            <a:r>
              <a:rPr lang="en-AU" sz="3400" dirty="0"/>
              <a:t>or read the </a:t>
            </a:r>
            <a:r>
              <a:rPr lang="en-AU" sz="3400" b="1" dirty="0"/>
              <a:t>latest </a:t>
            </a:r>
            <a:r>
              <a:rPr lang="en-AU" sz="3400" b="1" dirty="0" smtClean="0"/>
              <a:t>news</a:t>
            </a:r>
            <a:r>
              <a:rPr lang="en-AU" sz="3400" dirty="0" smtClean="0"/>
              <a:t> </a:t>
            </a:r>
            <a:endParaRPr lang="en-AU" sz="34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AU" sz="3400" dirty="0" smtClean="0"/>
              <a:t>Watch </a:t>
            </a:r>
            <a:r>
              <a:rPr lang="en-AU" sz="3400" dirty="0"/>
              <a:t>for </a:t>
            </a:r>
            <a:r>
              <a:rPr lang="en-AU" sz="3400" b="1" dirty="0"/>
              <a:t>updates and program </a:t>
            </a:r>
            <a:r>
              <a:rPr lang="en-AU" sz="3400" b="1" dirty="0" smtClean="0"/>
              <a:t>changes</a:t>
            </a:r>
            <a:r>
              <a:rPr lang="en-AU" sz="3400" dirty="0" smtClean="0"/>
              <a:t> </a:t>
            </a:r>
            <a:r>
              <a:rPr lang="en-AU" sz="3400" dirty="0"/>
              <a:t>as they happen!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AU" sz="3400" dirty="0"/>
              <a:t>Keep </a:t>
            </a:r>
            <a:r>
              <a:rPr lang="en-AU" sz="3400" dirty="0" smtClean="0"/>
              <a:t>informed: </a:t>
            </a:r>
            <a:r>
              <a:rPr lang="en-AU" sz="3400" u="sng" dirty="0" smtClean="0">
                <a:solidFill>
                  <a:srgbClr val="00B0F0"/>
                </a:solidFill>
              </a:rPr>
              <a:t>convenor@pmi.org.au</a:t>
            </a:r>
            <a:r>
              <a:rPr lang="en-AU" sz="3400" b="1" dirty="0">
                <a:solidFill>
                  <a:srgbClr val="00B0F0"/>
                </a:solidFill>
              </a:rPr>
              <a:t> </a:t>
            </a:r>
            <a:r>
              <a:rPr lang="en-AU" sz="3400" dirty="0" smtClean="0"/>
              <a:t>and </a:t>
            </a:r>
            <a:r>
              <a:rPr lang="en-AU" sz="3400" u="sng" dirty="0" smtClean="0">
                <a:solidFill>
                  <a:srgbClr val="00B0F0"/>
                </a:solidFill>
              </a:rPr>
              <a:t>pmiaustraliaconference.org.au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AU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62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116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</dc:creator>
  <cp:lastModifiedBy>Neha Malagi</cp:lastModifiedBy>
  <cp:revision>34</cp:revision>
  <dcterms:created xsi:type="dcterms:W3CDTF">2014-04-03T14:58:47Z</dcterms:created>
  <dcterms:modified xsi:type="dcterms:W3CDTF">2014-07-16T23:55:53Z</dcterms:modified>
</cp:coreProperties>
</file>